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44D1D-6045-4660-8BA6-82C2659F275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9323B-E673-4663-A206-A489245507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908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7067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17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8722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4776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7850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4573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6672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8284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449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386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835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72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517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5470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112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673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913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613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626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716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CD5D5-330F-4A08-AB40-C2CB34C759D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D74F2-17CD-483D-AC32-024B6F7A94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019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Mary Said “Yes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!”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1: 26-38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30567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12470"/>
            <a:ext cx="8458200" cy="222083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we say, “Yes, yes, yes!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Lord, Your way is best.”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we say, “Yes, yes, yes!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way is best!”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Mary Said “Yes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!”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1: 26-38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8426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31470"/>
            <a:ext cx="8458200" cy="222083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Lord, Your way is best.”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way is best!”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Mary Said “Yes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!”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1: 26-38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5501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12876"/>
            <a:ext cx="8534400" cy="22322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Gabriel appeared,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 message to proclaim: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“Do not be afraid,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 you are blessed today!”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986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531470"/>
            <a:ext cx="8458200" cy="2220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Lord, Your way is best.”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way is best!”</a:t>
            </a:r>
          </a:p>
          <a:p>
            <a:pPr>
              <a:buFont typeface="Wingdings" charset="0"/>
              <a:buNone/>
              <a:defRPr/>
            </a:pPr>
            <a:endParaRPr lang="en-AU" sz="3400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sz="3100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28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“You will have a child,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He’s the Chosen One,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Jesus is His name,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He will be God’s Son!”</a:t>
            </a:r>
            <a:endParaRPr lang="en-US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1866900" y="2531470"/>
            <a:ext cx="8458200" cy="2220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Lord, Your way is best.”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Your way is best!”</a:t>
            </a:r>
          </a:p>
          <a:p>
            <a:pPr>
              <a:buFont typeface="Wingdings" charset="0"/>
              <a:buNone/>
              <a:defRPr/>
            </a:pPr>
            <a:endParaRPr lang="en-AU" sz="3400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sz="3100" b="1" smtClean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254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Mary wondered how,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rgbClr val="FFFFFF"/>
                </a:solidFill>
                <a:ea typeface="ＭＳ Ｐゴシック" pitchFamily="34" charset="-128"/>
              </a:rPr>
              <a:t>“How could this be true?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Gabriel explained,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“There’s nothing God can’t do!”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9677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1866900" y="2531470"/>
            <a:ext cx="8458200" cy="2220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My Lord, Your way is best.”</a:t>
            </a:r>
          </a:p>
          <a:p>
            <a:pPr>
              <a:buFont typeface="Wingdings" charset="0"/>
              <a:buNone/>
              <a:defRPr/>
            </a:pPr>
            <a:r>
              <a:rPr lang="en-AU" b="1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Mary said “Yes, yes, yes!</a:t>
            </a:r>
          </a:p>
          <a:p>
            <a:pPr>
              <a:buFont typeface="Wingdings" charset="0"/>
              <a:buNone/>
              <a:defRPr/>
            </a:pPr>
            <a:r>
              <a:rPr lang="en-AU" b="1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Your way is best!”</a:t>
            </a:r>
          </a:p>
          <a:p>
            <a:pPr>
              <a:buFont typeface="Wingdings" charset="0"/>
              <a:buNone/>
              <a:defRPr/>
            </a:pPr>
            <a:endParaRPr lang="en-AU" sz="3400" b="1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b="1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•"/>
              <a:defRPr/>
            </a:pPr>
            <a:endParaRPr lang="en-AU" sz="3100" b="1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  <a:p>
            <a:pPr algn="ctr">
              <a:buFont typeface="Wingdings" charset="0"/>
              <a:buNone/>
              <a:defRPr/>
            </a:pPr>
            <a:endParaRPr lang="en-US" sz="240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202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Mary trusted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She always obeyed.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must do the same,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 just like her we say -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3571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288</Words>
  <Application>Microsoft Office PowerPoint</Application>
  <PresentationFormat>Widescreen</PresentationFormat>
  <Paragraphs>61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Microsoft account</cp:lastModifiedBy>
  <cp:revision>2</cp:revision>
  <dcterms:created xsi:type="dcterms:W3CDTF">2015-09-02T11:12:45Z</dcterms:created>
  <dcterms:modified xsi:type="dcterms:W3CDTF">2016-02-04T07:21:53Z</dcterms:modified>
</cp:coreProperties>
</file>